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" roundtripDataSignature="AMtx7mgl+iOyuwL8ib0SDEM6xq7JHJOa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2"/>
    <p:restoredTop sz="94674"/>
  </p:normalViewPr>
  <p:slideViewPr>
    <p:cSldViewPr snapToGrid="0">
      <p:cViewPr varScale="1">
        <p:scale>
          <a:sx n="245" d="100"/>
          <a:sy n="245" d="100"/>
        </p:scale>
        <p:origin x="176" y="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4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636e88d3a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g3636e88d3a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ards4engraving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311708" y="-1672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7100">
                <a:latin typeface="Impact"/>
                <a:ea typeface="Impact"/>
                <a:cs typeface="Impact"/>
                <a:sym typeface="Impact"/>
              </a:rPr>
              <a:t>GREAT GIFT IDEA</a:t>
            </a:r>
            <a:endParaRPr sz="71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>
          <a:xfrm>
            <a:off x="311700" y="2296475"/>
            <a:ext cx="85206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300"/>
              <a:t>Engravable</a:t>
            </a:r>
            <a:endParaRPr sz="33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300"/>
              <a:t>Cutting Boards</a:t>
            </a:r>
            <a:endParaRPr sz="3300"/>
          </a:p>
        </p:txBody>
      </p:sp>
      <p:pic>
        <p:nvPicPr>
          <p:cNvPr id="56" name="Google Shape;56;p1" title="ct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9900" y="4081175"/>
            <a:ext cx="3184199" cy="7827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/>
          <p:nvPr/>
        </p:nvSpPr>
        <p:spPr>
          <a:xfrm>
            <a:off x="3607100" y="2058825"/>
            <a:ext cx="125700" cy="1257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"/>
          <p:cNvSpPr/>
          <p:nvPr/>
        </p:nvSpPr>
        <p:spPr>
          <a:xfrm>
            <a:off x="4120850" y="2058825"/>
            <a:ext cx="125700" cy="1257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"/>
          <p:cNvSpPr/>
          <p:nvPr/>
        </p:nvSpPr>
        <p:spPr>
          <a:xfrm>
            <a:off x="4634600" y="2058825"/>
            <a:ext cx="125700" cy="1257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"/>
          <p:cNvSpPr/>
          <p:nvPr/>
        </p:nvSpPr>
        <p:spPr>
          <a:xfrm>
            <a:off x="5148350" y="2058825"/>
            <a:ext cx="125700" cy="1257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400" y="560388"/>
            <a:ext cx="7315200" cy="40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4plaque_rotation">
            <a:hlinkClick r:id="" action="ppaction://media"/>
            <a:extLst>
              <a:ext uri="{FF2B5EF4-FFF2-40B4-BE49-F238E27FC236}">
                <a16:creationId xmlns:a16="http://schemas.microsoft.com/office/drawing/2014/main" id="{11415F6E-EEC4-D96A-BF67-AB926BF04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560388"/>
            <a:ext cx="7315200" cy="40227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311700" y="108675"/>
            <a:ext cx="8520600" cy="11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3818"/>
              <a:buNone/>
            </a:pPr>
            <a:r>
              <a:rPr lang="en" sz="7100">
                <a:latin typeface="Impact"/>
                <a:ea typeface="Impact"/>
                <a:cs typeface="Impact"/>
                <a:sym typeface="Impact"/>
              </a:rPr>
              <a:t>How to Make</a:t>
            </a:r>
            <a:endParaRPr sz="71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7100">
                <a:latin typeface="Impact"/>
                <a:ea typeface="Impact"/>
                <a:cs typeface="Impact"/>
                <a:sym typeface="Impact"/>
              </a:rPr>
              <a:t>Engravable Gift Boards</a:t>
            </a:r>
            <a:endParaRPr sz="71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body" idx="1"/>
          </p:nvPr>
        </p:nvSpPr>
        <p:spPr>
          <a:xfrm>
            <a:off x="311700" y="2820812"/>
            <a:ext cx="8520600" cy="17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Maple Boards - Recommended for Best Results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Howard Food Grade Mineral Oil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Wooster 2” inch Brush</a:t>
            </a:r>
            <a:endParaRPr dirty="0"/>
          </a:p>
        </p:txBody>
      </p:sp>
      <p:sp>
        <p:nvSpPr>
          <p:cNvPr id="72" name="Google Shape;72;p3"/>
          <p:cNvSpPr txBox="1"/>
          <p:nvPr/>
        </p:nvSpPr>
        <p:spPr>
          <a:xfrm>
            <a:off x="496400" y="2273057"/>
            <a:ext cx="833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CC0000"/>
                </a:solidFill>
              </a:rPr>
              <a:t>WHAT DO I NEED:</a:t>
            </a:r>
            <a:endParaRPr sz="2000" b="1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636e88d3a4_0_1"/>
          <p:cNvSpPr txBox="1">
            <a:spLocks noGrp="1"/>
          </p:cNvSpPr>
          <p:nvPr>
            <p:ph type="title"/>
          </p:nvPr>
        </p:nvSpPr>
        <p:spPr>
          <a:xfrm>
            <a:off x="311700" y="114650"/>
            <a:ext cx="85206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3818"/>
              <a:buNone/>
            </a:pPr>
            <a:r>
              <a:rPr lang="en" sz="7100">
                <a:latin typeface="Impact"/>
                <a:ea typeface="Impact"/>
                <a:cs typeface="Impact"/>
                <a:sym typeface="Impact"/>
              </a:rPr>
              <a:t>How to Make</a:t>
            </a:r>
            <a:endParaRPr sz="71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7100">
                <a:latin typeface="Impact"/>
                <a:ea typeface="Impact"/>
                <a:cs typeface="Impact"/>
                <a:sym typeface="Impact"/>
              </a:rPr>
              <a:t>Great Boards</a:t>
            </a:r>
            <a:endParaRPr sz="71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78" name="Google Shape;78;g3636e88d3a4_0_1"/>
          <p:cNvSpPr txBox="1">
            <a:spLocks noGrp="1"/>
          </p:cNvSpPr>
          <p:nvPr>
            <p:ph type="body" idx="1"/>
          </p:nvPr>
        </p:nvSpPr>
        <p:spPr>
          <a:xfrm>
            <a:off x="311700" y="2814839"/>
            <a:ext cx="8520600" cy="17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lnSpc>
                <a:spcPct val="150000"/>
              </a:lnSpc>
            </a:pPr>
            <a:r>
              <a:rPr lang="en" dirty="0"/>
              <a:t>Spread Howard Oil &amp; Coat Both Sides of Board Evenly with Brush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Run your Standard Wood Setting on your Engraving Machine 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Best Practice: 50 Watts - 40 Speed and Power 100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g3636e88d3a4_0_1"/>
          <p:cNvSpPr txBox="1"/>
          <p:nvPr/>
        </p:nvSpPr>
        <p:spPr>
          <a:xfrm>
            <a:off x="496400" y="2267083"/>
            <a:ext cx="833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CC0000"/>
                </a:solidFill>
              </a:rPr>
              <a:t>BEST PROCEDURE:</a:t>
            </a:r>
            <a:endParaRPr sz="2000" b="1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 txBox="1">
            <a:spLocks noGrp="1"/>
          </p:cNvSpPr>
          <p:nvPr>
            <p:ph type="title"/>
          </p:nvPr>
        </p:nvSpPr>
        <p:spPr>
          <a:xfrm>
            <a:off x="311700" y="114650"/>
            <a:ext cx="85206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3818"/>
              <a:buNone/>
            </a:pPr>
            <a:r>
              <a:rPr lang="en" sz="7100" dirty="0">
                <a:latin typeface="Impact"/>
                <a:ea typeface="Impact"/>
                <a:cs typeface="Impact"/>
                <a:sym typeface="Impact"/>
              </a:rPr>
              <a:t>Where Can I Get</a:t>
            </a:r>
            <a:endParaRPr sz="7100" dirty="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3818"/>
              <a:buNone/>
            </a:pPr>
            <a:r>
              <a:rPr lang="en" sz="7100" dirty="0">
                <a:latin typeface="Impact"/>
                <a:ea typeface="Impact"/>
                <a:cs typeface="Impact"/>
                <a:sym typeface="Impact"/>
              </a:rPr>
              <a:t>Everything</a:t>
            </a:r>
            <a:endParaRPr sz="7100" dirty="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/>
          </a:p>
        </p:txBody>
      </p:sp>
      <p:sp>
        <p:nvSpPr>
          <p:cNvPr id="85" name="Google Shape;85;p4"/>
          <p:cNvSpPr txBox="1">
            <a:spLocks noGrp="1"/>
          </p:cNvSpPr>
          <p:nvPr>
            <p:ph type="body" idx="1"/>
          </p:nvPr>
        </p:nvSpPr>
        <p:spPr>
          <a:xfrm>
            <a:off x="311700" y="2413203"/>
            <a:ext cx="8520600" cy="12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 u="sng">
                <a:solidFill>
                  <a:srgbClr val="66666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www.boards4engraving.com</a:t>
            </a:r>
            <a:r>
              <a:rPr lang="en">
                <a:solidFill>
                  <a:srgbClr val="666666"/>
                </a:solidFill>
              </a:rPr>
              <a:t> has the Best Maple Boards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11x14 Maple Board &amp; Walnut Trim (Case of 5) $105 plus Shipping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</a:rPr>
              <a:t>JDS and other Awards Suppliers have Many Shapes and Options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86" name="Google Shape;86;p4"/>
          <p:cNvSpPr txBox="1"/>
          <p:nvPr/>
        </p:nvSpPr>
        <p:spPr>
          <a:xfrm>
            <a:off x="496400" y="2057997"/>
            <a:ext cx="833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CC0000"/>
                </a:solidFill>
              </a:rPr>
              <a:t>BOARDS:</a:t>
            </a:r>
            <a:endParaRPr sz="2000" b="1">
              <a:solidFill>
                <a:srgbClr val="CC0000"/>
              </a:solidFill>
            </a:endParaRPr>
          </a:p>
        </p:txBody>
      </p:sp>
      <p:sp>
        <p:nvSpPr>
          <p:cNvPr id="87" name="Google Shape;87;p4"/>
          <p:cNvSpPr txBox="1"/>
          <p:nvPr/>
        </p:nvSpPr>
        <p:spPr>
          <a:xfrm>
            <a:off x="496400" y="3560509"/>
            <a:ext cx="833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CC0000"/>
                </a:solidFill>
              </a:rPr>
              <a:t>OIL &amp; BRUSHES:</a:t>
            </a:r>
            <a:endParaRPr sz="2000" b="1">
              <a:solidFill>
                <a:srgbClr val="CC0000"/>
              </a:solidFill>
            </a:endParaRPr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311700" y="3909725"/>
            <a:ext cx="8520600" cy="12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-US" dirty="0">
                <a:solidFill>
                  <a:srgbClr val="666666"/>
                </a:solidFill>
              </a:rPr>
              <a:t>Wooster Foam King Paintbrush 2inch: $3.00 or $4.00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 dirty="0">
                <a:solidFill>
                  <a:srgbClr val="666666"/>
                </a:solidFill>
              </a:rPr>
              <a:t>Howard Food Grade Mineral Oil for Wood Cutting: $10.00 or $15.00</a:t>
            </a:r>
            <a:endParaRPr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4">
            <a:extLst>
              <a:ext uri="{FF2B5EF4-FFF2-40B4-BE49-F238E27FC236}">
                <a16:creationId xmlns:a16="http://schemas.microsoft.com/office/drawing/2014/main" id="{2CEF6D94-1316-FB6B-9F3B-49C2FE8064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4073" y="0"/>
            <a:ext cx="8359486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3818"/>
              <a:buNone/>
            </a:pPr>
            <a:r>
              <a:rPr lang="en-US" sz="6000" dirty="0">
                <a:latin typeface="Impact"/>
                <a:ea typeface="Impact"/>
                <a:cs typeface="Impact"/>
                <a:sym typeface="Impact"/>
              </a:rPr>
              <a:t>More Great Engravable</a:t>
            </a:r>
            <a:br>
              <a:rPr lang="en-US" sz="6000" dirty="0">
                <a:latin typeface="Impact"/>
                <a:ea typeface="Impact"/>
                <a:cs typeface="Impact"/>
                <a:sym typeface="Impact"/>
              </a:rPr>
            </a:br>
            <a:r>
              <a:rPr lang="en-US" sz="6000" dirty="0">
                <a:latin typeface="Impact"/>
                <a:ea typeface="Impact"/>
                <a:cs typeface="Impact"/>
                <a:sym typeface="Impact"/>
              </a:rPr>
              <a:t>Gift Ideas</a:t>
            </a:r>
            <a:endParaRPr sz="6000" dirty="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/>
          </a:p>
        </p:txBody>
      </p:sp>
      <p:pic>
        <p:nvPicPr>
          <p:cNvPr id="9" name="Picture 8" descr="A tree decoration with a barn and barn on it&#10;&#10;AI-generated content may be incorrect.">
            <a:extLst>
              <a:ext uri="{FF2B5EF4-FFF2-40B4-BE49-F238E27FC236}">
                <a16:creationId xmlns:a16="http://schemas.microsoft.com/office/drawing/2014/main" id="{331A5B4D-D3C4-A8FF-C381-0F13D6CA4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256" y="1850478"/>
            <a:ext cx="2286000" cy="3009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table with a table with items on it&#10;&#10;AI-generated content may be incorrect.">
            <a:extLst>
              <a:ext uri="{FF2B5EF4-FFF2-40B4-BE49-F238E27FC236}">
                <a16:creationId xmlns:a16="http://schemas.microsoft.com/office/drawing/2014/main" id="{5C094B7D-C8BA-9646-A036-AC1A29C6D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20" y="1850478"/>
            <a:ext cx="4711700" cy="300990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</TotalTime>
  <Words>151</Words>
  <Application>Microsoft Macintosh PowerPoint</Application>
  <PresentationFormat>On-screen Show (16:9)</PresentationFormat>
  <Paragraphs>25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Impact</vt:lpstr>
      <vt:lpstr>Simple Light</vt:lpstr>
      <vt:lpstr>GREAT GIFT IDEA</vt:lpstr>
      <vt:lpstr>PowerPoint Presentation</vt:lpstr>
      <vt:lpstr>How to Make Engravable Gift Boards </vt:lpstr>
      <vt:lpstr>How to Make Great Boards </vt:lpstr>
      <vt:lpstr>Where Can I Get Everything </vt:lpstr>
      <vt:lpstr>More Great Engravable Gift Ideas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Alfredo Figueroa</cp:lastModifiedBy>
  <cp:revision>3</cp:revision>
  <dcterms:modified xsi:type="dcterms:W3CDTF">2025-07-29T12:52:44Z</dcterms:modified>
</cp:coreProperties>
</file>